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372" y="-1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96841"/>
            <a:ext cx="2932510" cy="8869818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3 B -laitteelle. Raspberry Pi lähettää vastaanotetun tiedon Linux-serverillä sijaitsevaan tietokantaan. (Kuva 1.) Samalla tutustuimme Scrum-meto-dologiaan ja Kanban-tauluihin.</a:t>
            </a: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kiihtyvyysanturi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Kehitysalustamme lukee analogipin-neiltä muutaman sekunnin välein anturin x- y- ja z-akseleilla mittaamaa kiihtyvyyttä. 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Alustalla oleva ohjelma mainostaa suuntatiedot sisältävää BLE-palvelua ja vastaanottaa tilauspyyntöjä ulkoi-silta laitteilta. Kun palvelulla on tilaaja, ohjelma lähettää jokaisen mittauksen yhteydessä tilaajalle paketin, joka sisältää mittauksesta saadut arvot ja lasketun suuntatiedon.</a:t>
            </a:r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just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i="1" dirty="0"/>
              <a:t>KUVA 1. Projektimme arkkitehtuuri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96836"/>
            <a:ext cx="3058555" cy="7154055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konvoluutioneuroverkon. 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</a:t>
            </a:r>
            <a:r>
              <a:rPr lang="fi-FI" i="1" dirty="0"/>
              <a:t>K-keskiarvoalgoritmi yhden laskukierroksen jälkeen</a:t>
            </a: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matkivat rakenteeltaan kouluttamiamme algorit-meja, ja hyödynsivät laskuissaan algo-ritmeista tuotuja opetettuja muuttujia.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96837"/>
            <a:ext cx="2960999" cy="7016495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Raspberry Pi 4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Loimme Raspberry Pin datanlukuohjel-man  Bleak-kirjaston avulla. Ohjelma skannaa Bluetooth LE –mainoksia ja muodostaa yhteyden laitteisiin, jotka mainostavat kiihtyvyysanturipalveluam-me. Lähetettyä dataa vastaanottaes-saan ohjelma purkaa datan ja lähettää sen MySQL-palvelimelle mysql-kirjaston avulla.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b="1" dirty="0"/>
              <a:t>Projektin eteneminen ja l</a:t>
            </a: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Pysyimme projektin aikana hyvin aikataulussa muutamilla pienillä poikkeuksilla. Projekti onnistui hyvin ja saimme aikaan toimivan järjestelmän tehtävänannon mukaisesti (kuva 3.)</a:t>
            </a: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i="1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Laitteistomme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227" y="7097432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AF6C33-D61A-E5A1-849D-87B7B05B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683" y="5401203"/>
            <a:ext cx="2365834" cy="2074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EDC6C3B-5E35-D8EE-EF39-CDFF41CA6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17" y="10097809"/>
            <a:ext cx="886047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266</Words>
  <Application>Microsoft Office PowerPoint</Application>
  <PresentationFormat>A3 Paper (297x420 mm)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Narrow</vt:lpstr>
      <vt:lpstr>Arial</vt:lpstr>
      <vt:lpstr>Calibri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33</cp:revision>
  <dcterms:modified xsi:type="dcterms:W3CDTF">2024-12-10T16:28:42Z</dcterms:modified>
</cp:coreProperties>
</file>